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</p:sldIdLst>
  <p:sldSz cx="9753600" cy="7315200"/>
  <p:notesSz cx="6858000" cy="9144000"/>
  <p:embeddedFontLst>
    <p:embeddedFont>
      <p:font typeface="Myriad Bold Italics" charset="1" panose="020B0703030403090204"/>
      <p:regular r:id="rId7"/>
    </p:embeddedFont>
    <p:embeddedFont>
      <p:font typeface="Myriad Bold" charset="1" panose="020B0703030403020204"/>
      <p:regular r:id="rId8"/>
    </p:embeddedFont>
    <p:embeddedFont>
      <p:font typeface="Myriad" charset="1" panose="020B0503030403020204"/>
      <p:regular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media/image6.png" Type="http://schemas.openxmlformats.org/officeDocument/2006/relationships/image"/><Relationship Id="rId8" Target="../media/image7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34139" y="20269"/>
            <a:ext cx="7685332" cy="1547251"/>
            <a:chOff x="0" y="0"/>
            <a:chExt cx="10247109" cy="2063001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0247122" cy="2062988"/>
            </a:xfrm>
            <a:custGeom>
              <a:avLst/>
              <a:gdLst/>
              <a:ahLst/>
              <a:cxnLst/>
              <a:rect r="r" b="b" t="t" l="l"/>
              <a:pathLst>
                <a:path h="2062988" w="10247122">
                  <a:moveTo>
                    <a:pt x="0" y="0"/>
                  </a:moveTo>
                  <a:lnTo>
                    <a:pt x="10247122" y="0"/>
                  </a:lnTo>
                  <a:lnTo>
                    <a:pt x="10247122" y="2062988"/>
                  </a:lnTo>
                  <a:lnTo>
                    <a:pt x="0" y="206298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-8758" r="0" b="-8758"/>
              </a:stretch>
            </a:blip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6162970" y="6220425"/>
            <a:ext cx="889206" cy="869804"/>
          </a:xfrm>
          <a:custGeom>
            <a:avLst/>
            <a:gdLst/>
            <a:ahLst/>
            <a:cxnLst/>
            <a:rect r="r" b="b" t="t" l="l"/>
            <a:pathLst>
              <a:path h="869804" w="889206">
                <a:moveTo>
                  <a:pt x="0" y="0"/>
                </a:moveTo>
                <a:lnTo>
                  <a:pt x="889207" y="0"/>
                </a:lnTo>
                <a:lnTo>
                  <a:pt x="889207" y="869804"/>
                </a:lnTo>
                <a:lnTo>
                  <a:pt x="0" y="86980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6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-27" r="0" b="-28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6295473" y="6345384"/>
            <a:ext cx="624211" cy="5161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96"/>
              </a:lnSpc>
            </a:pPr>
            <a:r>
              <a:rPr lang="en-US" b="true" sz="1425" i="true">
                <a:solidFill>
                  <a:srgbClr val="000000">
                    <a:alpha val="25882"/>
                  </a:srgbClr>
                </a:solidFill>
                <a:latin typeface="Myriad Bold Italics"/>
                <a:ea typeface="Myriad Bold Italics"/>
                <a:cs typeface="Myriad Bold Italics"/>
                <a:sym typeface="Myriad Bold Italics"/>
              </a:rPr>
              <a:t>partner</a:t>
            </a:r>
          </a:p>
          <a:p>
            <a:pPr algn="ctr">
              <a:lnSpc>
                <a:spcPts val="1996"/>
              </a:lnSpc>
            </a:pPr>
            <a:r>
              <a:rPr lang="en-US" b="true" sz="1425" i="true">
                <a:solidFill>
                  <a:srgbClr val="000000">
                    <a:alpha val="25882"/>
                  </a:srgbClr>
                </a:solidFill>
                <a:latin typeface="Myriad Bold Italics"/>
                <a:ea typeface="Myriad Bold Italics"/>
                <a:cs typeface="Myriad Bold Italics"/>
                <a:sym typeface="Myriad Bold Italics"/>
              </a:rPr>
              <a:t>logo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7257764" y="6220425"/>
            <a:ext cx="889206" cy="869804"/>
          </a:xfrm>
          <a:custGeom>
            <a:avLst/>
            <a:gdLst/>
            <a:ahLst/>
            <a:cxnLst/>
            <a:rect r="r" b="b" t="t" l="l"/>
            <a:pathLst>
              <a:path h="869804" w="889206">
                <a:moveTo>
                  <a:pt x="0" y="0"/>
                </a:moveTo>
                <a:lnTo>
                  <a:pt x="889207" y="0"/>
                </a:lnTo>
                <a:lnTo>
                  <a:pt x="889207" y="869804"/>
                </a:lnTo>
                <a:lnTo>
                  <a:pt x="0" y="86980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6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-27" r="0" b="-28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7390267" y="6345384"/>
            <a:ext cx="624211" cy="5161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96"/>
              </a:lnSpc>
            </a:pPr>
            <a:r>
              <a:rPr lang="en-US" b="true" sz="1425" i="true">
                <a:solidFill>
                  <a:srgbClr val="000000">
                    <a:alpha val="25882"/>
                  </a:srgbClr>
                </a:solidFill>
                <a:latin typeface="Myriad Bold Italics"/>
                <a:ea typeface="Myriad Bold Italics"/>
                <a:cs typeface="Myriad Bold Italics"/>
                <a:sym typeface="Myriad Bold Italics"/>
              </a:rPr>
              <a:t>partner</a:t>
            </a:r>
          </a:p>
          <a:p>
            <a:pPr algn="ctr">
              <a:lnSpc>
                <a:spcPts val="1996"/>
              </a:lnSpc>
            </a:pPr>
            <a:r>
              <a:rPr lang="en-US" b="true" sz="1425" i="true">
                <a:solidFill>
                  <a:srgbClr val="000000">
                    <a:alpha val="25882"/>
                  </a:srgbClr>
                </a:solidFill>
                <a:latin typeface="Myriad Bold Italics"/>
                <a:ea typeface="Myriad Bold Italics"/>
                <a:cs typeface="Myriad Bold Italics"/>
                <a:sym typeface="Myriad Bold Italics"/>
              </a:rPr>
              <a:t>logo</a:t>
            </a:r>
          </a:p>
        </p:txBody>
      </p:sp>
      <p:sp>
        <p:nvSpPr>
          <p:cNvPr name="Freeform 8" id="8"/>
          <p:cNvSpPr/>
          <p:nvPr/>
        </p:nvSpPr>
        <p:spPr>
          <a:xfrm flipH="false" flipV="false" rot="0">
            <a:off x="8352482" y="6220425"/>
            <a:ext cx="889206" cy="869804"/>
          </a:xfrm>
          <a:custGeom>
            <a:avLst/>
            <a:gdLst/>
            <a:ahLst/>
            <a:cxnLst/>
            <a:rect r="r" b="b" t="t" l="l"/>
            <a:pathLst>
              <a:path h="869804" w="889206">
                <a:moveTo>
                  <a:pt x="0" y="0"/>
                </a:moveTo>
                <a:lnTo>
                  <a:pt x="889206" y="0"/>
                </a:lnTo>
                <a:lnTo>
                  <a:pt x="889206" y="869804"/>
                </a:lnTo>
                <a:lnTo>
                  <a:pt x="0" y="86980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6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-27" r="0" b="-28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8484984" y="6345384"/>
            <a:ext cx="624211" cy="5161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96"/>
              </a:lnSpc>
            </a:pPr>
            <a:r>
              <a:rPr lang="en-US" b="true" sz="1425" i="true">
                <a:solidFill>
                  <a:srgbClr val="000000">
                    <a:alpha val="25882"/>
                  </a:srgbClr>
                </a:solidFill>
                <a:latin typeface="Myriad Bold Italics"/>
                <a:ea typeface="Myriad Bold Italics"/>
                <a:cs typeface="Myriad Bold Italics"/>
                <a:sym typeface="Myriad Bold Italics"/>
              </a:rPr>
              <a:t>partner</a:t>
            </a:r>
          </a:p>
          <a:p>
            <a:pPr algn="ctr">
              <a:lnSpc>
                <a:spcPts val="1996"/>
              </a:lnSpc>
            </a:pPr>
            <a:r>
              <a:rPr lang="en-US" b="true" sz="1425" i="true">
                <a:solidFill>
                  <a:srgbClr val="000000">
                    <a:alpha val="25882"/>
                  </a:srgbClr>
                </a:solidFill>
                <a:latin typeface="Myriad Bold Italics"/>
                <a:ea typeface="Myriad Bold Italics"/>
                <a:cs typeface="Myriad Bold Italics"/>
                <a:sym typeface="Myriad Bold Italics"/>
              </a:rPr>
              <a:t>logo</a:t>
            </a:r>
          </a:p>
        </p:txBody>
      </p:sp>
      <p:sp>
        <p:nvSpPr>
          <p:cNvPr name="Freeform 10" id="10"/>
          <p:cNvSpPr/>
          <p:nvPr/>
        </p:nvSpPr>
        <p:spPr>
          <a:xfrm flipH="true" flipV="false" rot="0">
            <a:off x="-314954" y="5578316"/>
            <a:ext cx="10139439" cy="946347"/>
          </a:xfrm>
          <a:custGeom>
            <a:avLst/>
            <a:gdLst/>
            <a:ahLst/>
            <a:cxnLst/>
            <a:rect r="r" b="b" t="t" l="l"/>
            <a:pathLst>
              <a:path h="946347" w="10139439">
                <a:moveTo>
                  <a:pt x="10139439" y="0"/>
                </a:moveTo>
                <a:lnTo>
                  <a:pt x="0" y="0"/>
                </a:lnTo>
                <a:lnTo>
                  <a:pt x="0" y="946347"/>
                </a:lnTo>
                <a:lnTo>
                  <a:pt x="10139439" y="946347"/>
                </a:lnTo>
                <a:lnTo>
                  <a:pt x="10139439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-805" r="0" b="-804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6295473" y="2032754"/>
            <a:ext cx="2679383" cy="2050942"/>
          </a:xfrm>
          <a:custGeom>
            <a:avLst/>
            <a:gdLst/>
            <a:ahLst/>
            <a:cxnLst/>
            <a:rect r="r" b="b" t="t" l="l"/>
            <a:pathLst>
              <a:path h="2050942" w="2679383">
                <a:moveTo>
                  <a:pt x="0" y="0"/>
                </a:moveTo>
                <a:lnTo>
                  <a:pt x="2679382" y="0"/>
                </a:lnTo>
                <a:lnTo>
                  <a:pt x="2679382" y="2050942"/>
                </a:lnTo>
                <a:lnTo>
                  <a:pt x="0" y="205094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35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-32" r="0" b="-32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415177" y="6562054"/>
            <a:ext cx="3915547" cy="5281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52"/>
              </a:lnSpc>
            </a:pPr>
            <a:r>
              <a:rPr lang="en-US" b="true" sz="2821" i="true" spc="86">
                <a:solidFill>
                  <a:srgbClr val="7AAA2B"/>
                </a:solidFill>
                <a:latin typeface="Myriad Bold Italics"/>
                <a:ea typeface="Myriad Bold Italics"/>
                <a:cs typeface="Myriad Bold Italics"/>
                <a:sym typeface="Myriad Bold Italics"/>
              </a:rPr>
              <a:t>Where rivers connect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731520" y="1940204"/>
            <a:ext cx="1332812" cy="22093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473"/>
              </a:lnSpc>
            </a:pPr>
            <a:r>
              <a:rPr lang="en-US" sz="1766" b="true">
                <a:solidFill>
                  <a:srgbClr val="79A726"/>
                </a:solidFill>
                <a:latin typeface="Myriad Bold"/>
                <a:ea typeface="Myriad Bold"/>
                <a:cs typeface="Myriad Bold"/>
                <a:sym typeface="Myriad Bold"/>
              </a:rPr>
              <a:t>ACRONYM:</a:t>
            </a:r>
          </a:p>
          <a:p>
            <a:pPr algn="l">
              <a:lnSpc>
                <a:spcPts val="2473"/>
              </a:lnSpc>
            </a:pPr>
            <a:r>
              <a:rPr lang="en-US" sz="1766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Project title:</a:t>
            </a:r>
          </a:p>
          <a:p>
            <a:pPr algn="l">
              <a:lnSpc>
                <a:spcPts val="2473"/>
              </a:lnSpc>
            </a:pPr>
            <a:r>
              <a:rPr lang="en-US" sz="1766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Total budget:</a:t>
            </a:r>
          </a:p>
          <a:p>
            <a:pPr algn="l">
              <a:lnSpc>
                <a:spcPts val="2473"/>
              </a:lnSpc>
            </a:pPr>
            <a:r>
              <a:rPr lang="en-US" sz="1766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EU funds:</a:t>
            </a:r>
          </a:p>
          <a:p>
            <a:pPr algn="l">
              <a:lnSpc>
                <a:spcPts val="2473"/>
              </a:lnSpc>
            </a:pPr>
            <a:r>
              <a:rPr lang="en-US" sz="1766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Project start:</a:t>
            </a:r>
          </a:p>
          <a:p>
            <a:pPr algn="l">
              <a:lnSpc>
                <a:spcPts val="2473"/>
              </a:lnSpc>
            </a:pPr>
            <a:r>
              <a:rPr lang="en-US" sz="1766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Project end:</a:t>
            </a:r>
          </a:p>
          <a:p>
            <a:pPr algn="l">
              <a:lnSpc>
                <a:spcPts val="2473"/>
              </a:lnSpc>
            </a:pPr>
            <a:r>
              <a:rPr lang="en-US" sz="1766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Website: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2418615" y="1940204"/>
            <a:ext cx="1462018" cy="22093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473"/>
              </a:lnSpc>
            </a:pPr>
            <a:r>
              <a:rPr lang="en-US" sz="1766" b="true">
                <a:solidFill>
                  <a:srgbClr val="79A726"/>
                </a:solidFill>
                <a:latin typeface="Myriad Bold"/>
                <a:ea typeface="Myriad Bold"/>
                <a:cs typeface="Myriad Bold"/>
                <a:sym typeface="Myriad Bold"/>
              </a:rPr>
              <a:t>[ACRONYM]</a:t>
            </a:r>
          </a:p>
          <a:p>
            <a:pPr algn="l">
              <a:lnSpc>
                <a:spcPts val="2473"/>
              </a:lnSpc>
            </a:pPr>
            <a:r>
              <a:rPr lang="en-US" sz="1766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title]</a:t>
            </a:r>
          </a:p>
          <a:p>
            <a:pPr algn="l">
              <a:lnSpc>
                <a:spcPts val="2473"/>
              </a:lnSpc>
            </a:pPr>
            <a:r>
              <a:rPr lang="en-US" sz="1766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[Total budget]</a:t>
            </a:r>
          </a:p>
          <a:p>
            <a:pPr algn="l">
              <a:lnSpc>
                <a:spcPts val="2473"/>
              </a:lnSpc>
            </a:pPr>
            <a:r>
              <a:rPr lang="en-US" sz="1766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[EU funds]</a:t>
            </a:r>
          </a:p>
          <a:p>
            <a:pPr algn="l">
              <a:lnSpc>
                <a:spcPts val="2473"/>
              </a:lnSpc>
            </a:pPr>
            <a:r>
              <a:rPr lang="en-US" sz="1766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start]</a:t>
            </a:r>
          </a:p>
          <a:p>
            <a:pPr algn="l">
              <a:lnSpc>
                <a:spcPts val="2473"/>
              </a:lnSpc>
            </a:pPr>
            <a:r>
              <a:rPr lang="en-US" sz="1766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end]</a:t>
            </a:r>
          </a:p>
          <a:p>
            <a:pPr algn="l">
              <a:lnSpc>
                <a:spcPts val="2473"/>
              </a:lnSpc>
            </a:pPr>
            <a:r>
              <a:rPr lang="en-US" sz="1766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[Website]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318354" y="4568362"/>
            <a:ext cx="2109192" cy="12045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80"/>
              </a:lnSpc>
            </a:pPr>
            <a:r>
              <a:rPr lang="en-US" sz="170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EN]</a:t>
            </a:r>
          </a:p>
          <a:p>
            <a:pPr algn="ctr">
              <a:lnSpc>
                <a:spcPts val="2380"/>
              </a:lnSpc>
            </a:pPr>
            <a:r>
              <a:rPr lang="en-US" sz="170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EN]</a:t>
            </a:r>
          </a:p>
          <a:p>
            <a:pPr algn="ctr">
              <a:lnSpc>
                <a:spcPts val="2380"/>
              </a:lnSpc>
            </a:pPr>
            <a:r>
              <a:rPr lang="en-US" sz="170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EN]</a:t>
            </a:r>
          </a:p>
          <a:p>
            <a:pPr algn="ctr">
              <a:lnSpc>
                <a:spcPts val="2380"/>
              </a:lnSpc>
            </a:pPr>
            <a:r>
              <a:rPr lang="en-US" sz="170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EN]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3757695" y="4568362"/>
            <a:ext cx="2472333" cy="12045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80"/>
              </a:lnSpc>
            </a:pPr>
            <a:r>
              <a:rPr lang="en-US" sz="170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HU/HR]</a:t>
            </a:r>
          </a:p>
          <a:p>
            <a:pPr algn="ctr">
              <a:lnSpc>
                <a:spcPts val="2380"/>
              </a:lnSpc>
            </a:pPr>
            <a:r>
              <a:rPr lang="en-US" sz="170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HU/HR]</a:t>
            </a:r>
          </a:p>
          <a:p>
            <a:pPr algn="ctr">
              <a:lnSpc>
                <a:spcPts val="2380"/>
              </a:lnSpc>
            </a:pPr>
            <a:r>
              <a:rPr lang="en-US" sz="170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HU/HR]</a:t>
            </a:r>
          </a:p>
          <a:p>
            <a:pPr algn="ctr">
              <a:lnSpc>
                <a:spcPts val="2380"/>
              </a:lnSpc>
            </a:pPr>
            <a:r>
              <a:rPr lang="en-US" sz="170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HU/HR]</a:t>
            </a:r>
          </a:p>
        </p:txBody>
      </p:sp>
      <p:sp>
        <p:nvSpPr>
          <p:cNvPr name="AutoShape 17" id="17"/>
          <p:cNvSpPr/>
          <p:nvPr/>
        </p:nvSpPr>
        <p:spPr>
          <a:xfrm>
            <a:off x="5" y="1783885"/>
            <a:ext cx="9753600" cy="6629"/>
          </a:xfrm>
          <a:prstGeom prst="line">
            <a:avLst/>
          </a:prstGeom>
          <a:ln cap="flat" w="9525">
            <a:solidFill>
              <a:srgbClr val="79A726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-3" y="4392465"/>
            <a:ext cx="9753600" cy="6629"/>
          </a:xfrm>
          <a:prstGeom prst="line">
            <a:avLst/>
          </a:prstGeom>
          <a:ln cap="flat" w="9525">
            <a:solidFill>
              <a:srgbClr val="79A726"/>
            </a:solidFill>
            <a:prstDash val="solid"/>
            <a:headEnd type="none" len="sm" w="sm"/>
            <a:tailEnd type="none" len="sm" w="sm"/>
          </a:ln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DAHEM1Tcd2E</dc:identifier>
  <dcterms:modified xsi:type="dcterms:W3CDTF">2011-08-01T06:04:30Z</dcterms:modified>
  <cp:revision>1</cp:revision>
  <dc:title>Plaque 400x300 final</dc:title>
</cp:coreProperties>
</file>